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43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splash.com" TargetMode="External"/><Relationship Id="rId2" Type="http://schemas.openxmlformats.org/officeDocument/2006/relationships/hyperlink" Target="http://www.pexels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thenounproject.com" TargetMode="External"/><Relationship Id="rId4" Type="http://schemas.openxmlformats.org/officeDocument/2006/relationships/hyperlink" Target="http://www.compfight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1511" y="8293100"/>
            <a:ext cx="13001779" cy="1270000"/>
          </a:xfrm>
          <a:prstGeom prst="rect">
            <a:avLst/>
          </a:prstGeom>
          <a:solidFill>
            <a:srgbClr val="359DE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ctrTitle"/>
          </p:nvPr>
        </p:nvSpPr>
        <p:spPr>
          <a:xfrm>
            <a:off x="1270000" y="2199927"/>
            <a:ext cx="10464800" cy="33020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rgbClr val="359DE1"/>
                </a:solidFill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Prezentacja edukacyjna lub konferencyjna</a:t>
            </a:r>
          </a:p>
        </p:txBody>
      </p:sp>
      <p:sp>
        <p:nvSpPr>
          <p:cNvPr id="121" name="Shape 121"/>
          <p:cNvSpPr>
            <a:spLocks noGrp="1"/>
          </p:cNvSpPr>
          <p:nvPr>
            <p:ph type="subTitle" sz="quarter" idx="1"/>
          </p:nvPr>
        </p:nvSpPr>
        <p:spPr>
          <a:xfrm>
            <a:off x="1270000" y="5590827"/>
            <a:ext cx="10464800" cy="1130301"/>
          </a:xfrm>
          <a:prstGeom prst="rect">
            <a:avLst/>
          </a:prstGeom>
        </p:spPr>
        <p:txBody>
          <a:bodyPr/>
          <a:lstStyle>
            <a:lvl1pPr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Twój edytowalny szablon</a:t>
            </a:r>
          </a:p>
        </p:txBody>
      </p:sp>
      <p:sp>
        <p:nvSpPr>
          <p:cNvPr id="122" name="Shape 122"/>
          <p:cNvSpPr/>
          <p:nvPr/>
        </p:nvSpPr>
        <p:spPr>
          <a:xfrm>
            <a:off x="6787380" y="8474543"/>
            <a:ext cx="5845075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 lnSpcReduction="10000"/>
          </a:bodyPr>
          <a:lstStyle>
            <a:lvl1pPr algn="l" defTabSz="455675">
              <a:defRPr sz="2496">
                <a:solidFill>
                  <a:srgbClr val="FFFFFF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Ten edytowalny szablon przygotowałem, by pomóc Ci w pracy nad prezentacją edukacyjną lub konferencyjną. </a:t>
            </a:r>
          </a:p>
        </p:txBody>
      </p:sp>
      <p:sp>
        <p:nvSpPr>
          <p:cNvPr id="123" name="Shape 123"/>
          <p:cNvSpPr/>
          <p:nvPr/>
        </p:nvSpPr>
        <p:spPr>
          <a:xfrm>
            <a:off x="-3507882" y="8625810"/>
            <a:ext cx="10464801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>
              <a:defRPr sz="3200">
                <a:solidFill>
                  <a:srgbClr val="FFFFFF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pPr>
            <a:r>
              <a:rPr lang="pl-PL" dirty="0"/>
              <a:t>BUCKIACADEMY</a:t>
            </a:r>
            <a:endParaRPr dirty="0">
              <a:latin typeface="Bebas Neue Bold"/>
              <a:ea typeface="Bebas Neue Bold"/>
              <a:cs typeface="Bebas Neue Bold"/>
              <a:sym typeface="Bebas Neue Bold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ctrTitle"/>
          </p:nvPr>
        </p:nvSpPr>
        <p:spPr>
          <a:xfrm>
            <a:off x="2501696" y="1247525"/>
            <a:ext cx="8810876" cy="13589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rgbClr val="359DE1"/>
                </a:solidFill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Jak wykorzystać szablon?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ubTitle" sz="quarter" idx="1"/>
          </p:nvPr>
        </p:nvSpPr>
        <p:spPr>
          <a:xfrm>
            <a:off x="1706918" y="2634384"/>
            <a:ext cx="9590963" cy="160768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461518">
              <a:defRPr sz="2370"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Ten szablon zawiera podstawowe slajdy, które powinny znaleźć się w prezentacji edukacyjnej lub konferencyjnej. Możesz je także wykorzystać przy prezentacji nowego konceptu lub idei. Te slajdy to podstawowe sekcje, które możesz zawsze rozbudować o kolejne slajdy. Zawsze działaj w formule – jeden slajd, jedna ważna idea. Schemat rozbudowuj, działając w ramach podanej struktury. </a:t>
            </a:r>
          </a:p>
        </p:txBody>
      </p:sp>
      <p:sp>
        <p:nvSpPr>
          <p:cNvPr id="127" name="Shape 127"/>
          <p:cNvSpPr/>
          <p:nvPr/>
        </p:nvSpPr>
        <p:spPr>
          <a:xfrm>
            <a:off x="1741378" y="1567182"/>
            <a:ext cx="430729" cy="719586"/>
          </a:xfrm>
          <a:prstGeom prst="rect">
            <a:avLst/>
          </a:prstGeom>
          <a:ln w="889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1741378" y="4589684"/>
            <a:ext cx="1827387" cy="998158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big idea (wstęp)</a:t>
            </a:r>
          </a:p>
        </p:txBody>
      </p:sp>
      <p:sp>
        <p:nvSpPr>
          <p:cNvPr id="129" name="Shape 129"/>
          <p:cNvSpPr/>
          <p:nvPr/>
        </p:nvSpPr>
        <p:spPr>
          <a:xfrm>
            <a:off x="1741378" y="5764410"/>
            <a:ext cx="1827387" cy="998158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koncept</a:t>
            </a:r>
          </a:p>
        </p:txBody>
      </p:sp>
      <p:sp>
        <p:nvSpPr>
          <p:cNvPr id="130" name="Shape 130"/>
          <p:cNvSpPr/>
          <p:nvPr/>
        </p:nvSpPr>
        <p:spPr>
          <a:xfrm>
            <a:off x="1741378" y="6939136"/>
            <a:ext cx="1827387" cy="998157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przykład (studium przypadku)</a:t>
            </a:r>
          </a:p>
        </p:txBody>
      </p:sp>
      <p:sp>
        <p:nvSpPr>
          <p:cNvPr id="131" name="Shape 131"/>
          <p:cNvSpPr/>
          <p:nvPr/>
        </p:nvSpPr>
        <p:spPr>
          <a:xfrm>
            <a:off x="1741378" y="8113862"/>
            <a:ext cx="1827387" cy="998157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omówienie</a:t>
            </a:r>
          </a:p>
        </p:txBody>
      </p:sp>
      <p:sp>
        <p:nvSpPr>
          <p:cNvPr id="132" name="Shape 132"/>
          <p:cNvSpPr/>
          <p:nvPr/>
        </p:nvSpPr>
        <p:spPr>
          <a:xfrm>
            <a:off x="3865276" y="4589684"/>
            <a:ext cx="1041207" cy="719587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big idea 1</a:t>
            </a:r>
          </a:p>
        </p:txBody>
      </p:sp>
      <p:sp>
        <p:nvSpPr>
          <p:cNvPr id="133" name="Shape 133"/>
          <p:cNvSpPr/>
          <p:nvPr/>
        </p:nvSpPr>
        <p:spPr>
          <a:xfrm>
            <a:off x="5115532" y="4589684"/>
            <a:ext cx="1041206" cy="719587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big idea 2</a:t>
            </a:r>
          </a:p>
        </p:txBody>
      </p:sp>
      <p:sp>
        <p:nvSpPr>
          <p:cNvPr id="134" name="Shape 134"/>
          <p:cNvSpPr/>
          <p:nvPr/>
        </p:nvSpPr>
        <p:spPr>
          <a:xfrm>
            <a:off x="3854990" y="5764410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koncept 1</a:t>
            </a:r>
          </a:p>
        </p:txBody>
      </p:sp>
      <p:sp>
        <p:nvSpPr>
          <p:cNvPr id="135" name="Shape 135"/>
          <p:cNvSpPr/>
          <p:nvPr/>
        </p:nvSpPr>
        <p:spPr>
          <a:xfrm>
            <a:off x="5105245" y="5764410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koncept 2</a:t>
            </a:r>
          </a:p>
        </p:txBody>
      </p:sp>
      <p:sp>
        <p:nvSpPr>
          <p:cNvPr id="136" name="Shape 136"/>
          <p:cNvSpPr/>
          <p:nvPr/>
        </p:nvSpPr>
        <p:spPr>
          <a:xfrm>
            <a:off x="6355501" y="5764410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koncept 3</a:t>
            </a:r>
          </a:p>
        </p:txBody>
      </p:sp>
      <p:sp>
        <p:nvSpPr>
          <p:cNvPr id="137" name="Shape 137"/>
          <p:cNvSpPr/>
          <p:nvPr/>
        </p:nvSpPr>
        <p:spPr>
          <a:xfrm>
            <a:off x="6436198" y="4482683"/>
            <a:ext cx="4610667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(jeśli potrzebujesz więcej niż jednego slajdu, to rozbudowujesz prezentację o kolejne – w takim samym modelu)</a:t>
            </a:r>
          </a:p>
        </p:txBody>
      </p:sp>
      <p:sp>
        <p:nvSpPr>
          <p:cNvPr id="138" name="Shape 138"/>
          <p:cNvSpPr/>
          <p:nvPr/>
        </p:nvSpPr>
        <p:spPr>
          <a:xfrm>
            <a:off x="3865276" y="7078422"/>
            <a:ext cx="1444291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przykład 1</a:t>
            </a:r>
          </a:p>
        </p:txBody>
      </p:sp>
      <p:sp>
        <p:nvSpPr>
          <p:cNvPr id="139" name="Shape 139"/>
          <p:cNvSpPr/>
          <p:nvPr/>
        </p:nvSpPr>
        <p:spPr>
          <a:xfrm>
            <a:off x="3865276" y="8253147"/>
            <a:ext cx="1444291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omówienie 1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Big idea (wstęp)</a:t>
            </a:r>
          </a:p>
        </p:txBody>
      </p:sp>
      <p:sp>
        <p:nvSpPr>
          <p:cNvPr id="142" name="Shape 142"/>
          <p:cNvSpPr>
            <a:spLocks noGrp="1"/>
          </p:cNvSpPr>
          <p:nvPr>
            <p:ph type="subTitle" sz="quarter" idx="1"/>
          </p:nvPr>
        </p:nvSpPr>
        <p:spPr>
          <a:xfrm>
            <a:off x="1419767" y="5029200"/>
            <a:ext cx="10408923" cy="11303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defTabSz="457200">
              <a:defRPr sz="2600">
                <a:solidFill>
                  <a:srgbClr val="21212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Czego będziesz uczyć i dlaczego jest to interesujące i istotne? Jak ludzie będą korzystać z tego, czego się nauczą? Big idea to także sposób na zaproszenie widzów do słuchania.</a:t>
            </a:r>
          </a:p>
        </p:txBody>
      </p:sp>
      <p:sp>
        <p:nvSpPr>
          <p:cNvPr id="143" name="Shape 143"/>
          <p:cNvSpPr/>
          <p:nvPr/>
        </p:nvSpPr>
        <p:spPr>
          <a:xfrm>
            <a:off x="1316988" y="4949428"/>
            <a:ext cx="10370823" cy="1289844"/>
          </a:xfrm>
          <a:prstGeom prst="rect">
            <a:avLst/>
          </a:prstGeom>
          <a:ln w="38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lang="pl-PL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Koncept</a:t>
            </a:r>
          </a:p>
        </p:txBody>
      </p:sp>
      <p:sp>
        <p:nvSpPr>
          <p:cNvPr id="146" name="Shape 146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Opisz koncept, którym będziesz się zajmować.</a:t>
            </a:r>
          </a:p>
        </p:txBody>
      </p:sp>
      <p:sp>
        <p:nvSpPr>
          <p:cNvPr id="147" name="Shape 147"/>
          <p:cNvSpPr/>
          <p:nvPr/>
        </p:nvSpPr>
        <p:spPr>
          <a:xfrm>
            <a:off x="2265564" y="4949428"/>
            <a:ext cx="8473672" cy="719587"/>
          </a:xfrm>
          <a:prstGeom prst="rect">
            <a:avLst/>
          </a:prstGeom>
          <a:ln w="38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Przykład</a:t>
            </a:r>
          </a:p>
        </p:txBody>
      </p:sp>
      <p:sp>
        <p:nvSpPr>
          <p:cNvPr id="150" name="Shape 150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Objaśnij swój koncept na konkretnym przykładzie.</a:t>
            </a:r>
          </a:p>
        </p:txBody>
      </p:sp>
      <p:sp>
        <p:nvSpPr>
          <p:cNvPr id="151" name="Shape 151"/>
          <p:cNvSpPr/>
          <p:nvPr/>
        </p:nvSpPr>
        <p:spPr>
          <a:xfrm>
            <a:off x="1908313" y="4949428"/>
            <a:ext cx="9243391" cy="719587"/>
          </a:xfrm>
          <a:prstGeom prst="rect">
            <a:avLst/>
          </a:prstGeom>
          <a:ln w="38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1269999" y="8451082"/>
            <a:ext cx="10464801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>
            <a:lvl1pPr>
              <a:defRPr sz="3200"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Sekcja z przykładami może się powtarzać wielokrotnie – zawsze w schemacie: przykład/objaśnienie.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Objaśnienie przykładu</a:t>
            </a:r>
          </a:p>
        </p:txBody>
      </p:sp>
      <p:sp>
        <p:nvSpPr>
          <p:cNvPr id="155" name="Shape 155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Wyjaśnij przykład swojej widowni.</a:t>
            </a:r>
          </a:p>
        </p:txBody>
      </p:sp>
      <p:sp>
        <p:nvSpPr>
          <p:cNvPr id="156" name="Shape 156"/>
          <p:cNvSpPr/>
          <p:nvPr/>
        </p:nvSpPr>
        <p:spPr>
          <a:xfrm>
            <a:off x="2265564" y="4949428"/>
            <a:ext cx="8473672" cy="719587"/>
          </a:xfrm>
          <a:prstGeom prst="rect">
            <a:avLst/>
          </a:prstGeom>
          <a:ln w="38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Zachęć</a:t>
            </a:r>
            <a:br>
              <a:rPr lang="pl-PL" dirty="0"/>
            </a:br>
            <a:r>
              <a:rPr lang="pl-PL" dirty="0"/>
              <a:t>do przećwiczenia</a:t>
            </a:r>
          </a:p>
        </p:txBody>
      </p:sp>
      <p:sp>
        <p:nvSpPr>
          <p:cNvPr id="159" name="Shape 159"/>
          <p:cNvSpPr>
            <a:spLocks noGrp="1"/>
          </p:cNvSpPr>
          <p:nvPr>
            <p:ph type="subTitle" sz="quarter" idx="1"/>
          </p:nvPr>
        </p:nvSpPr>
        <p:spPr>
          <a:xfrm>
            <a:off x="2470150" y="5035550"/>
            <a:ext cx="8064500" cy="11303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Wskaż sposób na wykorzystanie wiedzy w praktyce. Poproś widownię, by wypróbowała koncept</a:t>
            </a:r>
            <a:br>
              <a:rPr lang="pl-PL" dirty="0"/>
            </a:br>
            <a:r>
              <a:rPr lang="pl-PL" dirty="0"/>
              <a:t>w praktyce.</a:t>
            </a:r>
          </a:p>
        </p:txBody>
      </p:sp>
      <p:sp>
        <p:nvSpPr>
          <p:cNvPr id="160" name="Shape 160"/>
          <p:cNvSpPr/>
          <p:nvPr/>
        </p:nvSpPr>
        <p:spPr>
          <a:xfrm>
            <a:off x="2265564" y="4949428"/>
            <a:ext cx="8473672" cy="1302544"/>
          </a:xfrm>
          <a:prstGeom prst="rect">
            <a:avLst/>
          </a:prstGeom>
          <a:ln w="38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Podsumowanie</a:t>
            </a:r>
          </a:p>
        </p:txBody>
      </p:sp>
      <p:sp>
        <p:nvSpPr>
          <p:cNvPr id="163" name="Shape 163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Podsumuj wiedzę, z którą zapoznała się widownia.</a:t>
            </a:r>
          </a:p>
        </p:txBody>
      </p:sp>
      <p:sp>
        <p:nvSpPr>
          <p:cNvPr id="164" name="Shape 164"/>
          <p:cNvSpPr/>
          <p:nvPr/>
        </p:nvSpPr>
        <p:spPr>
          <a:xfrm>
            <a:off x="1868557" y="4949428"/>
            <a:ext cx="9362660" cy="719587"/>
          </a:xfrm>
          <a:prstGeom prst="rect">
            <a:avLst/>
          </a:prstGeom>
          <a:ln w="38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1133062" y="3076702"/>
            <a:ext cx="10601738" cy="1134421"/>
          </a:xfrm>
          <a:prstGeom prst="rect">
            <a:avLst/>
          </a:prstGeom>
          <a:ln w="889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ctrTitle"/>
          </p:nvPr>
        </p:nvSpPr>
        <p:spPr>
          <a:xfrm>
            <a:off x="974035" y="3186968"/>
            <a:ext cx="10760765" cy="91388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72516">
              <a:defRPr sz="539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Dziękuję za skorzystanie z szablonu!</a:t>
            </a:r>
          </a:p>
        </p:txBody>
      </p:sp>
      <p:sp>
        <p:nvSpPr>
          <p:cNvPr id="168" name="Shape 168"/>
          <p:cNvSpPr>
            <a:spLocks noGrp="1"/>
          </p:cNvSpPr>
          <p:nvPr>
            <p:ph type="subTitle" sz="quarter" idx="1"/>
          </p:nvPr>
        </p:nvSpPr>
        <p:spPr>
          <a:xfrm>
            <a:off x="2003881" y="4796858"/>
            <a:ext cx="8997038" cy="1607684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defTabSz="391414">
              <a:defRPr sz="2144">
                <a:latin typeface="Bebas Neue Book"/>
                <a:ea typeface="Bebas Neue Book"/>
                <a:cs typeface="Bebas Neue Book"/>
                <a:sym typeface="Bebas Neue Book"/>
              </a:defRPr>
            </a:pPr>
            <a:r>
              <a:rPr lang="pl-PL" dirty="0"/>
              <a:t>Szablon został przygotowany w formie edytowalnej. Oznacza to, że możesz dowolnie dodawać lub kasować poszczególne elementy. Jeśli chcesz dodać zdjęcia, możesz je znaleźć na stronach z zasobami na licencji Creative </a:t>
            </a:r>
            <a:r>
              <a:rPr lang="pl-PL" dirty="0" err="1"/>
              <a:t>Commons</a:t>
            </a:r>
            <a:r>
              <a:rPr lang="pl-PL" dirty="0"/>
              <a:t>, takimi jak: </a:t>
            </a:r>
            <a:r>
              <a:rPr lang="pl-PL" u="sng" dirty="0">
                <a:hlinkClick r:id="rId2"/>
              </a:rPr>
              <a:t>www.pexels.com</a:t>
            </a:r>
            <a:r>
              <a:rPr lang="pl-PL" dirty="0"/>
              <a:t>, </a:t>
            </a:r>
            <a:r>
              <a:rPr lang="pl-PL" u="sng" dirty="0">
                <a:hlinkClick r:id="rId3"/>
              </a:rPr>
              <a:t>www.unsplash.com</a:t>
            </a:r>
            <a:r>
              <a:rPr lang="pl-PL" dirty="0"/>
              <a:t>, </a:t>
            </a:r>
            <a:r>
              <a:rPr lang="pl-PL" u="sng" dirty="0">
                <a:hlinkClick r:id="rId4"/>
              </a:rPr>
              <a:t>www.compfight.com</a:t>
            </a:r>
            <a:r>
              <a:rPr lang="pl-PL" dirty="0"/>
              <a:t>. Jeśli chcesz wzbogacić prezentację o ikonki, możesz je znaleźć na stronie </a:t>
            </a:r>
            <a:r>
              <a:rPr lang="pl-PL" u="sng" dirty="0">
                <a:hlinkClick r:id="rId5"/>
              </a:rPr>
              <a:t>www.thenounproject.com</a:t>
            </a:r>
            <a:r>
              <a:rPr lang="pl-PL" dirty="0"/>
              <a:t>.</a:t>
            </a:r>
            <a:endParaRPr lang="pl-PL" u="sng" dirty="0">
              <a:hlinkClick r:id="rId5"/>
            </a:endParaRPr>
          </a:p>
        </p:txBody>
      </p:sp>
      <p:sp>
        <p:nvSpPr>
          <p:cNvPr id="169" name="Shape 169"/>
          <p:cNvSpPr/>
          <p:nvPr/>
        </p:nvSpPr>
        <p:spPr>
          <a:xfrm>
            <a:off x="1511" y="8293100"/>
            <a:ext cx="13001779" cy="1270000"/>
          </a:xfrm>
          <a:prstGeom prst="rect">
            <a:avLst/>
          </a:prstGeom>
          <a:solidFill>
            <a:srgbClr val="359DE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-3507882" y="8625810"/>
            <a:ext cx="10464801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>
              <a:defRPr sz="3200">
                <a:solidFill>
                  <a:srgbClr val="FFFFFF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pPr>
            <a:r>
              <a:rPr lang="pl-PL" dirty="0"/>
              <a:t>BUCKIACADEMY</a:t>
            </a:r>
            <a:endParaRPr dirty="0">
              <a:latin typeface="Bebas Neue Bold"/>
              <a:ea typeface="Bebas Neue Bold"/>
              <a:cs typeface="Bebas Neue Bold"/>
              <a:sym typeface="Bebas Neue Bold"/>
            </a:endParaRPr>
          </a:p>
        </p:txBody>
      </p:sp>
      <p:sp>
        <p:nvSpPr>
          <p:cNvPr id="171" name="Shape 171"/>
          <p:cNvSpPr/>
          <p:nvPr/>
        </p:nvSpPr>
        <p:spPr>
          <a:xfrm>
            <a:off x="6787380" y="8474543"/>
            <a:ext cx="5845075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 lnSpcReduction="10000"/>
          </a:bodyPr>
          <a:lstStyle>
            <a:lvl1pPr algn="l" defTabSz="455675">
              <a:defRPr sz="2496">
                <a:solidFill>
                  <a:srgbClr val="FFFFFF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Ten edytowalny szablon przygotowałem, by pomóc Ci w pracy nad prezentacją edukacyjną lub konferencyjną. </a:t>
            </a: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311</Words>
  <Application>Microsoft Office PowerPoint</Application>
  <PresentationFormat>Niestandardowy</PresentationFormat>
  <Paragraphs>35</Paragraphs>
  <Slides>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5" baseType="lpstr">
      <vt:lpstr>Bebas Neue Bold</vt:lpstr>
      <vt:lpstr>Bebas Neue Book</vt:lpstr>
      <vt:lpstr>Bebas Neue Regular</vt:lpstr>
      <vt:lpstr>Helvetica Light</vt:lpstr>
      <vt:lpstr>Helvetica Neue</vt:lpstr>
      <vt:lpstr>White</vt:lpstr>
      <vt:lpstr>Prezentacja edukacyjna lub konferencyjna</vt:lpstr>
      <vt:lpstr>Jak wykorzystać szablon?</vt:lpstr>
      <vt:lpstr>Big idea (wstęp)</vt:lpstr>
      <vt:lpstr>Koncept</vt:lpstr>
      <vt:lpstr>Przykład</vt:lpstr>
      <vt:lpstr>Objaśnienie przykładu</vt:lpstr>
      <vt:lpstr>Zachęć do przećwiczenia</vt:lpstr>
      <vt:lpstr>Podsumowanie</vt:lpstr>
      <vt:lpstr>Dziękuję za skorzystanie z szablonu!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edukacyjna lub konferencyjna</dc:title>
  <cp:lastModifiedBy>Patrycja</cp:lastModifiedBy>
  <cp:revision>4</cp:revision>
  <dcterms:modified xsi:type="dcterms:W3CDTF">2016-04-12T11:44:13Z</dcterms:modified>
</cp:coreProperties>
</file>